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8CBA8-4C79-85AA-3AE6-FCF70B5D6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4C7386-48B5-B527-F7E5-F403AA85A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554FB-82F8-7506-EA9E-77769CD2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2BED2-89A8-C25B-B0B2-05CF7294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52EFD-8AE9-312C-9971-8D59CD2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92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895F0-0286-97E5-3809-56CBF873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A89E32-DE67-DCEF-0D94-46C0FAF9C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B424B-01C2-2843-8004-323476D1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F69C8-0F9A-9D63-AB67-F36A82CF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EC0C4E-7C4B-7C03-57C6-4A59474D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02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2330E35-C7A1-F473-BD9C-30A8F7254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0478D3-428B-650F-2549-F8F141851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671A38-2FB6-2321-AEF0-6FBD3136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74D6D5-1353-C70A-C98F-007F4D13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242D0D-56C6-4335-EF4D-D5976FD2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42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04CE9-F745-F3D2-B1CF-EA5FAC99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1E66F-4B84-CDE4-7F15-DB187D103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4F7294-ABFB-7D0E-9C3F-D75FE44C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7FCD5A-CF3E-8D2B-7432-5B8992F6B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2B1009-7E47-23B4-5B68-EBACA263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9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53DFD-DCAA-7B5D-6487-169310F1A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190F89-A3E9-5EAC-BEDA-FA2AFE7A0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4A7B10-32A8-C8B2-A09A-B0D5DB02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6FBA0E-0443-A131-EB4A-1D05A242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5DB57D-2C54-A290-2398-72B2185F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30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0CD27-A14C-761C-F43A-3A324A9B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32756-94E6-7798-0D0F-0BC228191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C24912-123E-73B9-1AA3-DBD540707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7B9161-C936-0B13-3220-44AF60D25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4E5DEA-DF0F-F5B8-DB6C-8B8502E1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546317-AF77-1B8D-5492-88C67074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21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2C7C0-8312-9E33-1659-DA8DA9B7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6F0473-38D3-F06B-F028-881266EEB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C405EB-A59E-80FE-9813-88F0F993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BE9437-118D-5871-EDB8-307A1DA8A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6CAD8B-261E-ACBD-5FC5-CBBC4C153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FC89D3-AD9C-6FE0-3779-F352E4A7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E303E4-1893-D33F-F9AB-A3333FCD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BFAB59-7D30-4651-04DC-C1F35826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22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73DEE9-1EC0-B418-18FC-9774895F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AF5263-D6DE-6821-E476-6DF44CF0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5D385D-22FD-3F1D-761F-6DEF99C3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2C5444-4D78-82BA-899D-C3A4DA72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335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5389DB-46F1-D91B-1B70-3571E5A2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3A6BEF-40EC-6631-FDE6-EC65A91C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753A18-8809-ECCD-8CB2-03FB172B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3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AC05A-2EB0-B7F6-EB00-6FEB8E86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6D2B1-CC43-E9AF-C491-581EF79B7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F77922-82A0-62C5-BCC8-F00E64005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0BF59C-FF16-B185-F1AA-66B70B1F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A8B3C-B660-5AC0-456C-371AB5515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9FA69C-C215-A1BC-8E40-C0EB7C39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16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DAD5D-85FD-4943-2994-79702A11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EADCBD6-CB10-63F4-454D-B2412BFE5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88CD7-4B2F-E167-F44E-C8D69BC67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67569-D866-59D8-E74B-199E961F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6D8792-6646-7D14-D5F2-7A0A65AC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36E586-0F46-BE1B-608B-0F7A0BCCA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00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902FB9-B3B7-77D8-E541-5228CE94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44DCB1-5646-EC03-8EA5-7819871E0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965A2B-B09B-06E6-0435-E75A570F8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58F7C-C03A-4823-A0DB-0E42B7F51C92}" type="datetimeFigureOut">
              <a:rPr lang="zh-CN" altLang="en-US" smtClean="0"/>
              <a:t>2025/6/12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A3EB11-5660-B085-BB13-21508FADE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9C779C-DF7B-8D4A-897B-BD2701AD2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89505-4CFF-495B-954E-BC206F3537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2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1D256F-7EA1-BD3A-E784-4ECB452B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8" y="742567"/>
            <a:ext cx="6097457" cy="47254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A7DBD4-4A89-3230-3A40-2A07A8C1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03" y="858798"/>
            <a:ext cx="6097458" cy="47165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E45952-DF7C-3752-E312-7EBEF74A0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794" y="3140140"/>
            <a:ext cx="6224979" cy="48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04FA5-828E-BD08-162F-EA1CDE36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Using the separate normal and abnormal signal to find the adaptive threshold.</a:t>
            </a: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5D2DC94-5E97-CA76-4AA2-4F64EB1D066F}"/>
              </a:ext>
            </a:extLst>
          </p:cNvPr>
          <p:cNvSpPr txBox="1">
            <a:spLocks/>
          </p:cNvSpPr>
          <p:nvPr/>
        </p:nvSpPr>
        <p:spPr>
          <a:xfrm>
            <a:off x="838200" y="25069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Compute the error by cycle or period.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14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36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66B10604-1129-DDBD-5780-6D94B7604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228593"/>
            <a:ext cx="9144018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, 折线图&#10;&#10;AI 生成的内容可能不正确。">
            <a:extLst>
              <a:ext uri="{FF2B5EF4-FFF2-40B4-BE49-F238E27FC236}">
                <a16:creationId xmlns:a16="http://schemas.microsoft.com/office/drawing/2014/main" id="{87D81323-472D-9C9A-72B8-5B78DFD49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228593"/>
            <a:ext cx="9144018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87793F3-FB8B-E0F0-D7DA-574EAF9D8962}"/>
              </a:ext>
            </a:extLst>
          </p:cNvPr>
          <p:cNvSpPr txBox="1"/>
          <p:nvPr/>
        </p:nvSpPr>
        <p:spPr>
          <a:xfrm>
            <a:off x="128902" y="197382"/>
            <a:ext cx="3037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Network structure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1187098-EA6A-67E2-52D8-DA7239765BFE}"/>
              </a:ext>
            </a:extLst>
          </p:cNvPr>
          <p:cNvSpPr/>
          <p:nvPr/>
        </p:nvSpPr>
        <p:spPr>
          <a:xfrm>
            <a:off x="2497481" y="765357"/>
            <a:ext cx="2948638" cy="2537762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8E6FA5F-487A-C3C3-0C70-53B81981BC4C}"/>
              </a:ext>
            </a:extLst>
          </p:cNvPr>
          <p:cNvSpPr/>
          <p:nvPr/>
        </p:nvSpPr>
        <p:spPr>
          <a:xfrm>
            <a:off x="2497481" y="3826783"/>
            <a:ext cx="2948638" cy="2537762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886363-0753-4421-F53D-A0177F2077C9}"/>
              </a:ext>
            </a:extLst>
          </p:cNvPr>
          <p:cNvSpPr txBox="1"/>
          <p:nvPr/>
        </p:nvSpPr>
        <p:spPr>
          <a:xfrm>
            <a:off x="2602213" y="858005"/>
            <a:ext cx="198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ESN_1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108233-AEEF-508F-BBA3-C0E038B13804}"/>
              </a:ext>
            </a:extLst>
          </p:cNvPr>
          <p:cNvSpPr txBox="1"/>
          <p:nvPr/>
        </p:nvSpPr>
        <p:spPr>
          <a:xfrm>
            <a:off x="2646522" y="3927368"/>
            <a:ext cx="198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MLP_2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541C57-C1C5-1BA4-FD9D-56470540980B}"/>
              </a:ext>
            </a:extLst>
          </p:cNvPr>
          <p:cNvSpPr txBox="1"/>
          <p:nvPr/>
        </p:nvSpPr>
        <p:spPr>
          <a:xfrm>
            <a:off x="3117822" y="1859523"/>
            <a:ext cx="198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mapping </a:t>
            </a:r>
            <a:endParaRPr lang="zh-CN" alt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22AAAD-B825-6AD5-BFC6-5237B0189870}"/>
              </a:ext>
            </a:extLst>
          </p:cNvPr>
          <p:cNvSpPr txBox="1"/>
          <p:nvPr/>
        </p:nvSpPr>
        <p:spPr>
          <a:xfrm>
            <a:off x="3166160" y="4961290"/>
            <a:ext cx="198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 prediction 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5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D26588-5AEC-5797-1566-F94AB562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0" y="-2008710"/>
            <a:ext cx="6675579" cy="48615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072E8D-6EFE-664D-BDDD-70229D693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8354" y="-2165460"/>
            <a:ext cx="5904117" cy="45908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120A44-2ADC-1D0C-B524-7A24F4018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90076" y="3166995"/>
            <a:ext cx="6619609" cy="48467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DC91DC-81B6-8AC9-B2A5-3AF430D7B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382" y="3028950"/>
            <a:ext cx="6353113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6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4C93E8-FBA5-27B0-F4DF-B2872484C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936807"/>
            <a:ext cx="4714286" cy="29142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509366-2F12-8724-417F-41ADD1D4D2A9}"/>
              </a:ext>
            </a:extLst>
          </p:cNvPr>
          <p:cNvSpPr txBox="1"/>
          <p:nvPr/>
        </p:nvSpPr>
        <p:spPr>
          <a:xfrm>
            <a:off x="133350" y="88900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RF_limb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919924-1BB4-2BBD-B66F-25E2BEFA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262" y="0"/>
            <a:ext cx="4443046" cy="32388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AF1917-6C50-15E9-9939-065E5491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25" y="0"/>
            <a:ext cx="4632074" cy="3159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29E3C4-9DA8-6515-19EC-9BBCFE517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230" y="3364523"/>
            <a:ext cx="4399812" cy="32062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80A02C-0AC8-DF4F-240F-340FDA0C4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401" y="3504002"/>
            <a:ext cx="4497785" cy="320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2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075B40-48D9-4104-2AA9-C3EA1187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07" y="0"/>
            <a:ext cx="4541232" cy="33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35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AI 生成的内容可能不正确。">
            <a:extLst>
              <a:ext uri="{FF2B5EF4-FFF2-40B4-BE49-F238E27FC236}">
                <a16:creationId xmlns:a16="http://schemas.microsoft.com/office/drawing/2014/main" id="{EBB3BA87-3985-4ED1-7E28-4E0A6FB6F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5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</TotalTime>
  <Words>36</Words>
  <Application>Microsoft Office PowerPoint</Application>
  <PresentationFormat>宽屏</PresentationFormat>
  <Paragraphs>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Using the separate normal and abnormal signal to find the adaptive threshold.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donghao shao</dc:creator>
  <cp:lastModifiedBy>donghao shao</cp:lastModifiedBy>
  <cp:revision>13</cp:revision>
  <dcterms:created xsi:type="dcterms:W3CDTF">2025-05-26T12:44:26Z</dcterms:created>
  <dcterms:modified xsi:type="dcterms:W3CDTF">2025-06-12T09:57:26Z</dcterms:modified>
</cp:coreProperties>
</file>